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2463800" y="736600"/>
            <a:ext cx="194818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2573000" y="1384300"/>
            <a:ext cx="10045700" cy="10896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474700" y="3098800"/>
            <a:ext cx="8712200" cy="101991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/>
          <p:nvPr>
            <p:ph type="pic" sz="quarter" idx="13"/>
          </p:nvPr>
        </p:nvSpPr>
        <p:spPr>
          <a:xfrm>
            <a:off x="12407900" y="7074692"/>
            <a:ext cx="11023600" cy="5930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2420112" y="711992"/>
            <a:ext cx="11023601" cy="5930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2-10-superquadro_1631x2178.jpeg"/>
          <p:cNvSpPr/>
          <p:nvPr>
            <p:ph type="pic" idx="15"/>
          </p:nvPr>
        </p:nvSpPr>
        <p:spPr>
          <a:xfrm>
            <a:off x="945745" y="711200"/>
            <a:ext cx="11023601" cy="1229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099" y="13080999"/>
            <a:ext cx="419101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hueOff val="-608019"/>
            <a:satOff val="-16379"/>
            <a:lumOff val="251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hrist Amherst Red Script Logo.jpg" descr="Christ Amherst Red Script 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8724" y="0"/>
            <a:ext cx="14775152" cy="137160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0"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uesday, april 2"/>
          <p:cNvSpPr txBox="1"/>
          <p:nvPr>
            <p:ph type="title"/>
          </p:nvPr>
        </p:nvSpPr>
        <p:spPr>
          <a:xfrm>
            <a:off x="673100" y="355600"/>
            <a:ext cx="23050500" cy="2714377"/>
          </a:xfrm>
          <a:prstGeom prst="rect">
            <a:avLst/>
          </a:prstGeom>
        </p:spPr>
        <p:txBody>
          <a:bodyPr/>
          <a:lstStyle>
            <a:lvl1pPr>
              <a:defRPr sz="1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tuesday, april 2</a:t>
            </a:r>
          </a:p>
        </p:txBody>
      </p:sp>
      <p:sp>
        <p:nvSpPr>
          <p:cNvPr id="122" name="12:00 pm - Exploring Sunday’s Scriptures                                                                Wesley Room…"/>
          <p:cNvSpPr txBox="1"/>
          <p:nvPr>
            <p:ph type="body" idx="1"/>
          </p:nvPr>
        </p:nvSpPr>
        <p:spPr>
          <a:xfrm>
            <a:off x="673100" y="2762448"/>
            <a:ext cx="23050500" cy="10797729"/>
          </a:xfrm>
          <a:prstGeom prst="rect">
            <a:avLst/>
          </a:prstGeom>
        </p:spPr>
        <p:txBody>
          <a:bodyPr/>
          <a:lstStyle/>
          <a:p>
            <a:pPr marL="508254" indent="-508254" defTabSz="569594">
              <a:spcBef>
                <a:spcPts val="4400"/>
              </a:spcBef>
              <a:defRPr sz="4416">
                <a:latin typeface="Gill Sans"/>
                <a:ea typeface="Gill Sans"/>
                <a:cs typeface="Gill Sans"/>
                <a:sym typeface="Gill Sans"/>
              </a:defRPr>
            </a:pPr>
            <a:r>
              <a:t>12:00 pm - Exploring Sunday’s Scriptures                                                                Wesley Room</a:t>
            </a:r>
          </a:p>
          <a:p>
            <a:pPr marL="508254" indent="-508254" defTabSz="569594">
              <a:spcBef>
                <a:spcPts val="4400"/>
              </a:spcBef>
              <a:defRPr sz="4416">
                <a:latin typeface="Gill Sans"/>
                <a:ea typeface="Gill Sans"/>
                <a:cs typeface="Gill Sans"/>
                <a:sym typeface="Gill Sans"/>
              </a:defRPr>
            </a:pPr>
            <a:r>
              <a:t>1:00 pm - UMW Executive Meeting                                                                        Wesley Room</a:t>
            </a:r>
          </a:p>
          <a:p>
            <a:pPr marL="508254" indent="-508254" defTabSz="569594">
              <a:spcBef>
                <a:spcPts val="4400"/>
              </a:spcBef>
              <a:defRPr sz="4416">
                <a:latin typeface="Gill Sans"/>
                <a:ea typeface="Gill Sans"/>
                <a:cs typeface="Gill Sans"/>
                <a:sym typeface="Gill Sans"/>
              </a:defRPr>
            </a:pPr>
            <a:r>
              <a:t>5:30 pm - AA Women Making the Effort                                                                            Rm 22</a:t>
            </a:r>
          </a:p>
          <a:p>
            <a:pPr marL="508254" indent="-508254" defTabSz="569594">
              <a:spcBef>
                <a:spcPts val="4400"/>
              </a:spcBef>
              <a:defRPr sz="4416">
                <a:latin typeface="Gill Sans"/>
                <a:ea typeface="Gill Sans"/>
                <a:cs typeface="Gill Sans"/>
                <a:sym typeface="Gill Sans"/>
              </a:defRPr>
            </a:pPr>
            <a:r>
              <a:t>6:00 pm - Ballroom &amp; Beyond                                                                                     Crafts Hall</a:t>
            </a:r>
          </a:p>
          <a:p>
            <a:pPr marL="508254" indent="-508254" defTabSz="569594">
              <a:spcBef>
                <a:spcPts val="4400"/>
              </a:spcBef>
              <a:defRPr sz="4416">
                <a:latin typeface="Gill Sans"/>
                <a:ea typeface="Gill Sans"/>
                <a:cs typeface="Gill Sans"/>
                <a:sym typeface="Gill Sans"/>
              </a:defRPr>
            </a:pPr>
            <a:r>
              <a:t>6:00 pm - Zumba                                                                                                        Youth Hall</a:t>
            </a:r>
          </a:p>
          <a:p>
            <a:pPr marL="508254" indent="-508254" defTabSz="569594">
              <a:spcBef>
                <a:spcPts val="4400"/>
              </a:spcBef>
              <a:defRPr sz="4416">
                <a:latin typeface="Gill Sans"/>
                <a:ea typeface="Gill Sans"/>
                <a:cs typeface="Gill Sans"/>
                <a:sym typeface="Gill Sans"/>
              </a:defRPr>
            </a:pPr>
            <a:r>
              <a:t>7:00 pm - Church Council                                                                                      Family Room</a:t>
            </a:r>
          </a:p>
          <a:p>
            <a:pPr marL="508254" indent="-508254" defTabSz="569594">
              <a:spcBef>
                <a:spcPts val="4400"/>
              </a:spcBef>
              <a:defRPr sz="4416">
                <a:latin typeface="Gill Sans"/>
                <a:ea typeface="Gill Sans"/>
                <a:cs typeface="Gill Sans"/>
                <a:sym typeface="Gill Sans"/>
              </a:defRPr>
            </a:pPr>
            <a:r>
              <a:t>7:00 pm - GBYO Meeting (Greater Buffalo Youth Orchestra)                                       Blue Room</a:t>
            </a:r>
          </a:p>
          <a:p>
            <a:pPr marL="508254" indent="-508254" defTabSz="569594">
              <a:spcBef>
                <a:spcPts val="4400"/>
              </a:spcBef>
              <a:defRPr sz="4416">
                <a:latin typeface="Gill Sans"/>
                <a:ea typeface="Gill Sans"/>
                <a:cs typeface="Gill Sans"/>
                <a:sym typeface="Gill Sans"/>
              </a:defRPr>
            </a:pPr>
            <a:r>
              <a:t>7:45 pm - KDG (Kennsington Discussion Group)                                                    Wesley Room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5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